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039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57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521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3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2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7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6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6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7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0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84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90F4-E4ED-44F2-874B-C922CF032A1C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29D31-F938-4D8B-8563-42A4CF46A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1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754" y="137160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0" b="1" dirty="0">
                <a:solidFill>
                  <a:srgbClr val="FFFF00"/>
                </a:solidFill>
              </a:rPr>
              <a:t>Brookline</a:t>
            </a:r>
            <a:br>
              <a:rPr lang="en-US" sz="8000" b="1" dirty="0">
                <a:solidFill>
                  <a:srgbClr val="FFFF00"/>
                </a:solidFill>
              </a:rPr>
            </a:br>
            <a:r>
              <a:rPr lang="en-US" sz="8000" b="1" dirty="0">
                <a:solidFill>
                  <a:srgbClr val="FFFF00"/>
                </a:solidFill>
              </a:rPr>
              <a:t>Age Friendly Cities Committee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85559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Began 2012</a:t>
            </a:r>
          </a:p>
          <a:p>
            <a:r>
              <a:rPr lang="en-US" dirty="0" smtClean="0"/>
              <a:t>Coordinate </a:t>
            </a:r>
            <a:r>
              <a:rPr lang="en-US" dirty="0" smtClean="0"/>
              <a:t>Brookline's Age-Friendly City initiative</a:t>
            </a:r>
          </a:p>
          <a:p>
            <a:r>
              <a:rPr lang="en-US" dirty="0" smtClean="0"/>
              <a:t>Inform &amp; make recommendations to Select Board</a:t>
            </a:r>
          </a:p>
          <a:p>
            <a:r>
              <a:rPr lang="en-US" dirty="0" smtClean="0"/>
              <a:t>Communicate with the WHO Global Network of Age-Friendly Cities and Communities</a:t>
            </a:r>
          </a:p>
          <a:p>
            <a:r>
              <a:rPr lang="en-US" dirty="0" smtClean="0"/>
              <a:t>Cooperate with various town departments </a:t>
            </a:r>
          </a:p>
          <a:p>
            <a:r>
              <a:rPr lang="en-US" dirty="0" smtClean="0"/>
              <a:t>https://www.brooklinema.gov/657/Age-Friendly-Cities-Committee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149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Members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Three co-chairs</a:t>
            </a:r>
          </a:p>
          <a:p>
            <a:r>
              <a:rPr lang="en-US" dirty="0" smtClean="0"/>
              <a:t>Representatives from </a:t>
            </a:r>
            <a:endParaRPr lang="en-US" dirty="0" smtClean="0"/>
          </a:p>
          <a:p>
            <a:pPr lvl="1"/>
            <a:r>
              <a:rPr lang="en-US" dirty="0" smtClean="0"/>
              <a:t>Council </a:t>
            </a:r>
            <a:r>
              <a:rPr lang="en-US" dirty="0" smtClean="0"/>
              <a:t>on </a:t>
            </a:r>
            <a:r>
              <a:rPr lang="en-US" dirty="0" smtClean="0"/>
              <a:t>Aging</a:t>
            </a:r>
          </a:p>
          <a:p>
            <a:pPr lvl="1"/>
            <a:r>
              <a:rPr lang="en-US" dirty="0" smtClean="0"/>
              <a:t>Recreation</a:t>
            </a:r>
          </a:p>
          <a:p>
            <a:pPr lvl="1"/>
            <a:r>
              <a:rPr lang="en-US" dirty="0" smtClean="0"/>
              <a:t>Health</a:t>
            </a:r>
          </a:p>
          <a:p>
            <a:pPr lvl="1"/>
            <a:r>
              <a:rPr lang="en-US" dirty="0" smtClean="0"/>
              <a:t>Commission </a:t>
            </a:r>
            <a:r>
              <a:rPr lang="en-US" dirty="0" smtClean="0"/>
              <a:t>on </a:t>
            </a:r>
            <a:r>
              <a:rPr lang="en-US" dirty="0" smtClean="0"/>
              <a:t>Disability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Office of Diversity, Equity, Inclusion and Community Relations</a:t>
            </a:r>
          </a:p>
          <a:p>
            <a:r>
              <a:rPr lang="en-US" dirty="0" smtClean="0"/>
              <a:t>Six Citizen Members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71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Guests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/>
          <a:lstStyle/>
          <a:p>
            <a:r>
              <a:rPr lang="en-US" dirty="0" smtClean="0"/>
              <a:t>Jake Collins, Planning Department</a:t>
            </a:r>
          </a:p>
          <a:p>
            <a:r>
              <a:rPr lang="en-US" dirty="0" smtClean="0"/>
              <a:t>Paul Warren, Select Board</a:t>
            </a:r>
          </a:p>
          <a:p>
            <a:r>
              <a:rPr lang="en-US" dirty="0" smtClean="0"/>
              <a:t>Maria Foster, COA Transportation Coordinator</a:t>
            </a:r>
          </a:p>
          <a:p>
            <a:r>
              <a:rPr lang="en-US" dirty="0" smtClean="0"/>
              <a:t>Kevin Johnson, John King, Erin Chute, DPW</a:t>
            </a:r>
          </a:p>
          <a:p>
            <a:r>
              <a:rPr lang="en-US" dirty="0" err="1" smtClean="0"/>
              <a:t>Rachid</a:t>
            </a:r>
            <a:r>
              <a:rPr lang="en-US" dirty="0" smtClean="0"/>
              <a:t> </a:t>
            </a:r>
            <a:r>
              <a:rPr lang="en-US" dirty="0" err="1" smtClean="0"/>
              <a:t>Belhocine</a:t>
            </a:r>
            <a:r>
              <a:rPr lang="en-US" dirty="0" smtClean="0"/>
              <a:t>, Town Assessor</a:t>
            </a:r>
          </a:p>
          <a:p>
            <a:r>
              <a:rPr lang="en-US" dirty="0" smtClean="0"/>
              <a:t>Lincoln </a:t>
            </a:r>
            <a:r>
              <a:rPr lang="en-US" dirty="0" err="1" smtClean="0"/>
              <a:t>Heineman</a:t>
            </a:r>
            <a:r>
              <a:rPr lang="en-US" dirty="0" smtClean="0"/>
              <a:t>, Director of Finance</a:t>
            </a:r>
          </a:p>
          <a:p>
            <a:r>
              <a:rPr lang="en-US" dirty="0" smtClean="0"/>
              <a:t>Katie McClean, COA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1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Age Friendly Cities TV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Interviews of interest to older adults</a:t>
            </a:r>
          </a:p>
          <a:p>
            <a:r>
              <a:rPr lang="en-US" dirty="0" smtClean="0"/>
              <a:t>Four to six per year</a:t>
            </a:r>
          </a:p>
          <a:p>
            <a:r>
              <a:rPr lang="en-US" dirty="0" smtClean="0"/>
              <a:t>Age Friendly Cities subcommittee</a:t>
            </a:r>
          </a:p>
          <a:p>
            <a:r>
              <a:rPr lang="en-US" dirty="0" smtClean="0"/>
              <a:t>Town officials and others</a:t>
            </a:r>
          </a:p>
          <a:p>
            <a:r>
              <a:rPr lang="en-US" dirty="0" smtClean="0"/>
              <a:t>2024</a:t>
            </a:r>
          </a:p>
          <a:p>
            <a:pPr lvl="1"/>
            <a:r>
              <a:rPr lang="en-US" dirty="0"/>
              <a:t>Town Communication, </a:t>
            </a:r>
            <a:r>
              <a:rPr lang="en-US" dirty="0" smtClean="0"/>
              <a:t> Christina </a:t>
            </a:r>
            <a:r>
              <a:rPr lang="en-US" u="sng" dirty="0"/>
              <a:t>Metcalf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Property Tax Relief, </a:t>
            </a:r>
            <a:r>
              <a:rPr lang="en-US" u="sng" dirty="0" err="1" smtClean="0"/>
              <a:t>Rachid</a:t>
            </a:r>
            <a:r>
              <a:rPr lang="en-US" dirty="0" smtClean="0"/>
              <a:t> </a:t>
            </a:r>
            <a:r>
              <a:rPr lang="en-US" u="sng" dirty="0" err="1" smtClean="0"/>
              <a:t>Belhocine</a:t>
            </a:r>
            <a:r>
              <a:rPr lang="en-US" dirty="0" smtClean="0"/>
              <a:t> and Lincoln </a:t>
            </a:r>
            <a:r>
              <a:rPr lang="en-US" u="sng" dirty="0" err="1" smtClean="0"/>
              <a:t>Heineman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Brookline Select Board, Paul Warren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Brookline.News</a:t>
            </a:r>
            <a:r>
              <a:rPr lang="en-US" dirty="0" smtClean="0"/>
              <a:t>, Sam </a:t>
            </a:r>
            <a:r>
              <a:rPr lang="en-US" u="sng" dirty="0" err="1" smtClean="0"/>
              <a:t>Mintz</a:t>
            </a:r>
            <a:endParaRPr lang="en-US" u="sng" dirty="0" smtClean="0"/>
          </a:p>
          <a:p>
            <a:r>
              <a:rPr lang="en-US" dirty="0" smtClean="0"/>
              <a:t>https://www.brooklinecan.org/tv.php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85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156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Mission</vt:lpstr>
      <vt:lpstr>Members</vt:lpstr>
      <vt:lpstr>Guests</vt:lpstr>
      <vt:lpstr>Age Friendly Cities TV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Brookline Age Friendly Cities Committee</dc:title>
  <dc:creator>John Seay</dc:creator>
  <cp:lastModifiedBy>John Seay</cp:lastModifiedBy>
  <cp:revision>9</cp:revision>
  <dcterms:created xsi:type="dcterms:W3CDTF">2024-09-02T10:32:38Z</dcterms:created>
  <dcterms:modified xsi:type="dcterms:W3CDTF">2024-09-02T11:51:38Z</dcterms:modified>
</cp:coreProperties>
</file>